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8.xml" ContentType="application/vnd.openxmlformats-officedocument.presentationml.slide+xml"/>
  <Override PartName="/ppt/slides/slide16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60" r:id="rId2"/>
    <p:sldId id="259" r:id="rId3"/>
    <p:sldId id="256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9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1" Type="http://schemas.openxmlformats.org/officeDocument/2006/relationships/slide" Target="slides/slide20.xml"/><Relationship Id="rId3" Type="http://schemas.openxmlformats.org/officeDocument/2006/relationships/slide" Target="slides/slide2.xml"/><Relationship Id="rId34" Type="http://schemas.openxmlformats.org/officeDocument/2006/relationships/customXml" Target="../customXml/item3.xml"/><Relationship Id="rId25" Type="http://schemas.openxmlformats.org/officeDocument/2006/relationships/slide" Target="slides/slide2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7" Type="http://schemas.openxmlformats.org/officeDocument/2006/relationships/slide" Target="slides/slide6.xml"/><Relationship Id="rId33" Type="http://schemas.openxmlformats.org/officeDocument/2006/relationships/customXml" Target="../customXml/item2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6" Type="http://schemas.openxmlformats.org/officeDocument/2006/relationships/slide" Target="slides/slide15.xml"/><Relationship Id="rId2" Type="http://schemas.openxmlformats.org/officeDocument/2006/relationships/slide" Target="slides/slide1.xml"/><Relationship Id="rId24" Type="http://schemas.openxmlformats.org/officeDocument/2006/relationships/slide" Target="slides/slide23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32" Type="http://schemas.openxmlformats.org/officeDocument/2006/relationships/customXml" Target="../customXml/item1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5" Type="http://schemas.openxmlformats.org/officeDocument/2006/relationships/slide" Target="slides/slide14.xml"/><Relationship Id="rId5" Type="http://schemas.openxmlformats.org/officeDocument/2006/relationships/slide" Target="slides/slide4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9" Type="http://schemas.openxmlformats.org/officeDocument/2006/relationships/slide" Target="slides/slide8.xml"/><Relationship Id="rId22" Type="http://schemas.openxmlformats.org/officeDocument/2006/relationships/slide" Target="slides/slide21.xml"/><Relationship Id="rId27" Type="http://schemas.openxmlformats.org/officeDocument/2006/relationships/printerSettings" Target="printerSettings/printerSettings1.bin"/><Relationship Id="rId30" Type="http://schemas.openxmlformats.org/officeDocument/2006/relationships/theme" Target="theme/theme1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47DCF-FC36-C34D-A5AD-EAEEFEBC3136}" type="datetimeFigureOut">
              <a:rPr lang="fr-FR" smtClean="0"/>
              <a:pPr/>
              <a:t>25/04/13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B37F5-657A-5D4A-AD10-39D3C0F86C1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47DCF-FC36-C34D-A5AD-EAEEFEBC3136}" type="datetimeFigureOut">
              <a:rPr lang="fr-FR" smtClean="0"/>
              <a:pPr/>
              <a:t>25/04/13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B37F5-657A-5D4A-AD10-39D3C0F86C1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47DCF-FC36-C34D-A5AD-EAEEFEBC3136}" type="datetimeFigureOut">
              <a:rPr lang="fr-FR" smtClean="0"/>
              <a:pPr/>
              <a:t>25/04/13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B37F5-657A-5D4A-AD10-39D3C0F86C1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47DCF-FC36-C34D-A5AD-EAEEFEBC3136}" type="datetimeFigureOut">
              <a:rPr lang="fr-FR" smtClean="0"/>
              <a:pPr/>
              <a:t>25/04/13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B37F5-657A-5D4A-AD10-39D3C0F86C1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47DCF-FC36-C34D-A5AD-EAEEFEBC3136}" type="datetimeFigureOut">
              <a:rPr lang="fr-FR" smtClean="0"/>
              <a:pPr/>
              <a:t>25/04/13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B37F5-657A-5D4A-AD10-39D3C0F86C1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47DCF-FC36-C34D-A5AD-EAEEFEBC3136}" type="datetimeFigureOut">
              <a:rPr lang="fr-FR" smtClean="0"/>
              <a:pPr/>
              <a:t>25/04/13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B37F5-657A-5D4A-AD10-39D3C0F86C1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47DCF-FC36-C34D-A5AD-EAEEFEBC3136}" type="datetimeFigureOut">
              <a:rPr lang="fr-FR" smtClean="0"/>
              <a:pPr/>
              <a:t>25/04/13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B37F5-657A-5D4A-AD10-39D3C0F86C1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47DCF-FC36-C34D-A5AD-EAEEFEBC3136}" type="datetimeFigureOut">
              <a:rPr lang="fr-FR" smtClean="0"/>
              <a:pPr/>
              <a:t>25/04/13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B37F5-657A-5D4A-AD10-39D3C0F86C1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47DCF-FC36-C34D-A5AD-EAEEFEBC3136}" type="datetimeFigureOut">
              <a:rPr lang="fr-FR" smtClean="0"/>
              <a:pPr/>
              <a:t>25/04/13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B37F5-657A-5D4A-AD10-39D3C0F86C1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47DCF-FC36-C34D-A5AD-EAEEFEBC3136}" type="datetimeFigureOut">
              <a:rPr lang="fr-FR" smtClean="0"/>
              <a:pPr/>
              <a:t>25/04/13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B37F5-657A-5D4A-AD10-39D3C0F86C1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47DCF-FC36-C34D-A5AD-EAEEFEBC3136}" type="datetimeFigureOut">
              <a:rPr lang="fr-FR" smtClean="0"/>
              <a:pPr/>
              <a:t>25/04/13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B37F5-657A-5D4A-AD10-39D3C0F86C1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47DCF-FC36-C34D-A5AD-EAEEFEBC3136}" type="datetimeFigureOut">
              <a:rPr lang="fr-FR" smtClean="0"/>
              <a:pPr/>
              <a:t>25/04/13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B37F5-657A-5D4A-AD10-39D3C0F86C13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2289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Analyse </a:t>
            </a:r>
            <a:r>
              <a:rPr lang="fr-FR" dirty="0" err="1" smtClean="0"/>
              <a:t>marseille</a:t>
            </a:r>
            <a:r>
              <a:rPr lang="fr-FR" dirty="0" smtClean="0"/>
              <a:t> le 20 avril altitude 12H et 24H soit nuit a 00H du 21</a:t>
            </a:r>
            <a:endParaRPr lang="fr-FR" dirty="0"/>
          </a:p>
        </p:txBody>
      </p:sp>
      <p:pic>
        <p:nvPicPr>
          <p:cNvPr id="6" name="Image 5" descr="Capture d’écran 2013-04-21 à 06.57.3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5650"/>
            <a:ext cx="3619500" cy="2844800"/>
          </a:xfrm>
          <a:prstGeom prst="rect">
            <a:avLst/>
          </a:prstGeom>
        </p:spPr>
      </p:pic>
      <p:pic>
        <p:nvPicPr>
          <p:cNvPr id="7" name="Image 6" descr="Capture d’écran 2013-04-21 à 06.58.3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3976" y="1275650"/>
            <a:ext cx="3467100" cy="2794000"/>
          </a:xfrm>
          <a:prstGeom prst="rect">
            <a:avLst/>
          </a:prstGeom>
        </p:spPr>
      </p:pic>
      <p:pic>
        <p:nvPicPr>
          <p:cNvPr id="8" name="Image 7" descr="Capture d’écran 2013-04-21 à 06.59.5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9891" y="3907771"/>
            <a:ext cx="3209910" cy="2717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Modeles</a:t>
            </a:r>
            <a:r>
              <a:rPr lang="fr-FR" dirty="0" smtClean="0"/>
              <a:t> </a:t>
            </a:r>
            <a:r>
              <a:rPr lang="fr-FR" dirty="0" err="1" smtClean="0"/>
              <a:t>predict</a:t>
            </a:r>
            <a:endParaRPr lang="fr-FR" dirty="0"/>
          </a:p>
        </p:txBody>
      </p:sp>
      <p:pic>
        <p:nvPicPr>
          <p:cNvPr id="6" name="Image 5" descr="Capture d’écran 2013-04-22 à 08.16.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9444"/>
            <a:ext cx="9144000" cy="5118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23 altitude 12 et 18 H</a:t>
            </a:r>
            <a:endParaRPr lang="fr-FR" dirty="0"/>
          </a:p>
        </p:txBody>
      </p:sp>
      <p:pic>
        <p:nvPicPr>
          <p:cNvPr id="4" name="Image 3" descr="Capture d’écran 2013-04-23 à 07.58.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913" y="1060450"/>
            <a:ext cx="2641600" cy="2489200"/>
          </a:xfrm>
          <a:prstGeom prst="rect">
            <a:avLst/>
          </a:prstGeom>
        </p:spPr>
      </p:pic>
      <p:pic>
        <p:nvPicPr>
          <p:cNvPr id="5" name="Image 4" descr="Capture d’écran 2013-04-23 à 07.58.3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1225" y="1155700"/>
            <a:ext cx="3670300" cy="2438400"/>
          </a:xfrm>
          <a:prstGeom prst="rect">
            <a:avLst/>
          </a:prstGeom>
        </p:spPr>
      </p:pic>
      <p:pic>
        <p:nvPicPr>
          <p:cNvPr id="6" name="Image 5" descr="Capture d’écran 2013-04-23 à 07.59.1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0730" y="3488503"/>
            <a:ext cx="4615820" cy="30123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62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Observation </a:t>
            </a:r>
            <a:r>
              <a:rPr lang="fr-FR" dirty="0" err="1" smtClean="0"/>
              <a:t>prevision</a:t>
            </a:r>
            <a:endParaRPr lang="fr-FR" dirty="0"/>
          </a:p>
        </p:txBody>
      </p:sp>
      <p:pic>
        <p:nvPicPr>
          <p:cNvPr id="4" name="Espace réservé du contenu 3" descr="Capture d’écran 2013-04-23 à 08.02.0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35799" r="-35799"/>
          <a:stretch>
            <a:fillRect/>
          </a:stretch>
        </p:blipFill>
        <p:spPr>
          <a:xfrm>
            <a:off x="3452647" y="1034538"/>
            <a:ext cx="6547255" cy="3600738"/>
          </a:xfrm>
        </p:spPr>
      </p:pic>
      <p:pic>
        <p:nvPicPr>
          <p:cNvPr id="6" name="Image 5" descr="Capture d’écran 2013-04-23 à 08.06.1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9282" y="3933167"/>
            <a:ext cx="3064861" cy="2745358"/>
          </a:xfrm>
          <a:prstGeom prst="rect">
            <a:avLst/>
          </a:prstGeom>
        </p:spPr>
      </p:pic>
      <p:pic>
        <p:nvPicPr>
          <p:cNvPr id="7" name="Image 6" descr="Capture d’écran 2013-04-23 à 08.09.3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034538"/>
            <a:ext cx="4381500" cy="3289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Prevision</a:t>
            </a:r>
            <a:r>
              <a:rPr lang="fr-FR" dirty="0" smtClean="0"/>
              <a:t> pour 12h front nuages 10H et 16 H</a:t>
            </a:r>
            <a:endParaRPr lang="fr-FR" dirty="0"/>
          </a:p>
        </p:txBody>
      </p:sp>
      <p:pic>
        <p:nvPicPr>
          <p:cNvPr id="4" name="Image 3" descr="Capture d’écran 2013-04-23 à 08.04.3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351" y="1417638"/>
            <a:ext cx="3314700" cy="2628900"/>
          </a:xfrm>
          <a:prstGeom prst="rect">
            <a:avLst/>
          </a:prstGeom>
        </p:spPr>
      </p:pic>
      <p:pic>
        <p:nvPicPr>
          <p:cNvPr id="5" name="Image 4" descr="Capture d’écran 2013-04-23 à 08.13.5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3900" y="1640204"/>
            <a:ext cx="4152900" cy="3873500"/>
          </a:xfrm>
          <a:prstGeom prst="rect">
            <a:avLst/>
          </a:prstGeom>
        </p:spPr>
      </p:pic>
      <p:pic>
        <p:nvPicPr>
          <p:cNvPr id="6" name="Image 5" descr="Capture d’écran 2013-04-23 à 08.14.3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2481" y="4046538"/>
            <a:ext cx="3582838" cy="2811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706"/>
          </a:xfrm>
        </p:spPr>
        <p:txBody>
          <a:bodyPr>
            <a:normAutofit fontScale="90000"/>
          </a:bodyPr>
          <a:lstStyle/>
          <a:p>
            <a:r>
              <a:rPr lang="fr-FR" dirty="0" err="1" smtClean="0"/>
              <a:t>Modeles</a:t>
            </a:r>
            <a:r>
              <a:rPr lang="fr-FR" dirty="0" smtClean="0"/>
              <a:t> </a:t>
            </a:r>
            <a:r>
              <a:rPr lang="fr-FR" dirty="0" err="1" smtClean="0"/>
              <a:t>xc</a:t>
            </a:r>
            <a:r>
              <a:rPr lang="fr-FR" dirty="0" smtClean="0"/>
              <a:t> </a:t>
            </a:r>
            <a:r>
              <a:rPr lang="fr-FR" dirty="0" err="1" smtClean="0"/>
              <a:t>wether</a:t>
            </a:r>
            <a:endParaRPr lang="fr-FR" dirty="0"/>
          </a:p>
        </p:txBody>
      </p:sp>
      <p:pic>
        <p:nvPicPr>
          <p:cNvPr id="4" name="Image 3" descr="Capture d’écran 2013-04-23 à 08.02.3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828344"/>
            <a:ext cx="7107868" cy="5598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6095"/>
          </a:xfrm>
        </p:spPr>
        <p:txBody>
          <a:bodyPr>
            <a:normAutofit fontScale="90000"/>
          </a:bodyPr>
          <a:lstStyle/>
          <a:p>
            <a:r>
              <a:rPr lang="fr-FR" dirty="0" err="1" smtClean="0"/>
              <a:t>Predict</a:t>
            </a:r>
            <a:r>
              <a:rPr lang="fr-FR" dirty="0" smtClean="0"/>
              <a:t> </a:t>
            </a:r>
            <a:r>
              <a:rPr lang="fr-FR" dirty="0" err="1" smtClean="0"/>
              <a:t>wind</a:t>
            </a:r>
            <a:endParaRPr lang="fr-FR" dirty="0"/>
          </a:p>
        </p:txBody>
      </p:sp>
      <p:pic>
        <p:nvPicPr>
          <p:cNvPr id="4" name="Image 3" descr="Capture d’écran 2013-04-23 à 08.19.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15" y="1198563"/>
            <a:ext cx="9144000" cy="469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5123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Analyse: </a:t>
            </a:r>
            <a:endParaRPr lang="fr-FR" dirty="0"/>
          </a:p>
        </p:txBody>
      </p:sp>
      <p:pic>
        <p:nvPicPr>
          <p:cNvPr id="4" name="Image 3" descr="Capture d’écran 2013-04-23 à 08.22.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8827" y="840462"/>
            <a:ext cx="5056441" cy="436004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62635" y="1739523"/>
            <a:ext cx="31703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les éléments importants</a:t>
            </a:r>
          </a:p>
          <a:p>
            <a:r>
              <a:rPr lang="fr-FR" dirty="0" smtClean="0"/>
              <a:t>Géométrie parcours</a:t>
            </a:r>
          </a:p>
          <a:p>
            <a:r>
              <a:rPr lang="fr-FR" dirty="0" smtClean="0"/>
              <a:t>Vent synoptique</a:t>
            </a:r>
          </a:p>
          <a:p>
            <a:r>
              <a:rPr lang="fr-FR" dirty="0" smtClean="0"/>
              <a:t>Brise thermique</a:t>
            </a:r>
          </a:p>
          <a:p>
            <a:r>
              <a:rPr lang="fr-FR" dirty="0" smtClean="0"/>
              <a:t>Effet de site/</a:t>
            </a:r>
            <a:r>
              <a:rPr lang="fr-FR" dirty="0" err="1" smtClean="0"/>
              <a:t>refief</a:t>
            </a:r>
            <a:endParaRPr lang="fr-FR" dirty="0" smtClean="0"/>
          </a:p>
          <a:p>
            <a:r>
              <a:rPr lang="fr-FR" dirty="0" smtClean="0"/>
              <a:t>Nuages</a:t>
            </a:r>
          </a:p>
          <a:p>
            <a:r>
              <a:rPr lang="fr-FR" dirty="0" smtClean="0"/>
              <a:t>Courant</a:t>
            </a:r>
          </a:p>
          <a:p>
            <a:r>
              <a:rPr lang="fr-FR" dirty="0" smtClean="0"/>
              <a:t>Clapot et houle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24 altitude 10 H et 18H</a:t>
            </a:r>
            <a:endParaRPr lang="fr-FR" dirty="0"/>
          </a:p>
        </p:txBody>
      </p:sp>
      <p:pic>
        <p:nvPicPr>
          <p:cNvPr id="4" name="Image 3" descr="Capture d’écran 2013-04-24 à 08.09.3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2855" y="1610253"/>
            <a:ext cx="3797300" cy="3213100"/>
          </a:xfrm>
          <a:prstGeom prst="rect">
            <a:avLst/>
          </a:prstGeom>
        </p:spPr>
      </p:pic>
      <p:pic>
        <p:nvPicPr>
          <p:cNvPr id="5" name="Image 4" descr="Capture d’écran 2013-04-24 à 08.08.1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5925" y="2905125"/>
            <a:ext cx="2260600" cy="1892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Front pression nuages</a:t>
            </a:r>
            <a:endParaRPr lang="fr-FR" dirty="0"/>
          </a:p>
        </p:txBody>
      </p:sp>
      <p:pic>
        <p:nvPicPr>
          <p:cNvPr id="4" name="Espace réservé du contenu 3" descr="Capture d’écran 2013-04-24 à 08.18.1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509" r="-509"/>
          <a:stretch>
            <a:fillRect/>
          </a:stretch>
        </p:blipFill>
        <p:spPr>
          <a:xfrm>
            <a:off x="3898626" y="3492852"/>
            <a:ext cx="4788173" cy="2633311"/>
          </a:xfrm>
        </p:spPr>
      </p:pic>
      <p:pic>
        <p:nvPicPr>
          <p:cNvPr id="5" name="Image 4" descr="Capture d’écran 2013-04-24 à 08.22.2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013" y="1239838"/>
            <a:ext cx="4762500" cy="2959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modele</a:t>
            </a:r>
            <a:endParaRPr lang="fr-FR" dirty="0"/>
          </a:p>
        </p:txBody>
      </p:sp>
      <p:pic>
        <p:nvPicPr>
          <p:cNvPr id="4" name="Image 3" descr="Capture d’écran 2013-04-24 à 08.24.2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1070" y="1417638"/>
            <a:ext cx="8965670" cy="4629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Observation a 00H front  </a:t>
            </a:r>
            <a:endParaRPr lang="fr-FR" dirty="0"/>
          </a:p>
        </p:txBody>
      </p:sp>
      <p:pic>
        <p:nvPicPr>
          <p:cNvPr id="4" name="Image 3" descr="Capture d’écran 2013-04-21 à 07.08.1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17638"/>
            <a:ext cx="3770802" cy="3762710"/>
          </a:xfrm>
          <a:prstGeom prst="rect">
            <a:avLst/>
          </a:prstGeom>
        </p:spPr>
      </p:pic>
      <p:pic>
        <p:nvPicPr>
          <p:cNvPr id="5" name="Image 4" descr="Capture d’écran 2013-04-21 à 07.11.0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8002" y="2043448"/>
            <a:ext cx="4521200" cy="3136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Analyse vent se anticyclone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25717"/>
            <a:ext cx="3064681" cy="4000212"/>
          </a:xfrm>
        </p:spPr>
        <p:txBody>
          <a:bodyPr/>
          <a:lstStyle/>
          <a:p>
            <a:r>
              <a:rPr lang="fr-FR" dirty="0" smtClean="0"/>
              <a:t>Effet de site</a:t>
            </a:r>
          </a:p>
          <a:p>
            <a:r>
              <a:rPr lang="fr-FR" dirty="0" smtClean="0"/>
              <a:t>Clapot court</a:t>
            </a:r>
          </a:p>
          <a:p>
            <a:r>
              <a:rPr lang="fr-FR" dirty="0" err="1" smtClean="0"/>
              <a:t>geometrie</a:t>
            </a:r>
            <a:endParaRPr lang="fr-FR" dirty="0"/>
          </a:p>
        </p:txBody>
      </p:sp>
      <p:pic>
        <p:nvPicPr>
          <p:cNvPr id="4" name="Image 3" descr="Capture d’écran 2013-04-24 à 08.30.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1725717"/>
            <a:ext cx="5257800" cy="459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25: altitude</a:t>
            </a:r>
            <a:endParaRPr lang="fr-FR" dirty="0"/>
          </a:p>
        </p:txBody>
      </p:sp>
      <p:pic>
        <p:nvPicPr>
          <p:cNvPr id="4" name="Image 3" descr="Capture d’écran 2013-04-25 à 07.22.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3859" y="1312683"/>
            <a:ext cx="4121157" cy="2573108"/>
          </a:xfrm>
          <a:prstGeom prst="rect">
            <a:avLst/>
          </a:prstGeom>
        </p:spPr>
      </p:pic>
      <p:pic>
        <p:nvPicPr>
          <p:cNvPr id="5" name="Image 4" descr="Capture d’écran 2013-04-25 à 07.22.4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312683"/>
            <a:ext cx="3269556" cy="2943588"/>
          </a:xfrm>
          <a:prstGeom prst="rect">
            <a:avLst/>
          </a:prstGeom>
        </p:spPr>
      </p:pic>
      <p:pic>
        <p:nvPicPr>
          <p:cNvPr id="6" name="Image 5" descr="Capture d’écran 2013-04-25 à 07.21.3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7390" y="3885791"/>
            <a:ext cx="3710682" cy="2904434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1658" y="274638"/>
            <a:ext cx="7955142" cy="719375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Observation 8H et 12 H</a:t>
            </a:r>
            <a:endParaRPr lang="fr-FR" dirty="0"/>
          </a:p>
        </p:txBody>
      </p:sp>
      <p:pic>
        <p:nvPicPr>
          <p:cNvPr id="4" name="Image 3" descr="Capture d’écran 2013-04-25 à 07.26.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4013"/>
            <a:ext cx="3455967" cy="3152468"/>
          </a:xfrm>
          <a:prstGeom prst="rect">
            <a:avLst/>
          </a:prstGeom>
        </p:spPr>
      </p:pic>
      <p:pic>
        <p:nvPicPr>
          <p:cNvPr id="5" name="Image 4" descr="Capture d’écran 2013-04-25 à 07.31.2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1767" y="4229100"/>
            <a:ext cx="3708400" cy="2628900"/>
          </a:xfrm>
          <a:prstGeom prst="rect">
            <a:avLst/>
          </a:prstGeom>
        </p:spPr>
      </p:pic>
      <p:pic>
        <p:nvPicPr>
          <p:cNvPr id="6" name="Image 5" descr="Capture d’écran 2013-04-25 à 07.27.5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8225" y="1225481"/>
            <a:ext cx="5156200" cy="2921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62634" y="274638"/>
            <a:ext cx="8024166" cy="774598"/>
          </a:xfrm>
        </p:spPr>
        <p:txBody>
          <a:bodyPr/>
          <a:lstStyle/>
          <a:p>
            <a:r>
              <a:rPr lang="fr-FR" dirty="0" err="1" smtClean="0"/>
              <a:t>Prevision</a:t>
            </a:r>
            <a:r>
              <a:rPr lang="fr-FR" dirty="0" smtClean="0"/>
              <a:t>: 13h nuages</a:t>
            </a:r>
            <a:endParaRPr lang="fr-FR" dirty="0"/>
          </a:p>
        </p:txBody>
      </p:sp>
      <p:pic>
        <p:nvPicPr>
          <p:cNvPr id="5" name="Image 4" descr="Capture d’écran 2013-04-25 à 07.54.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924" y="1073425"/>
            <a:ext cx="5029988" cy="4925197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512"/>
          </a:xfrm>
        </p:spPr>
        <p:txBody>
          <a:bodyPr>
            <a:normAutofit fontScale="90000"/>
          </a:bodyPr>
          <a:lstStyle/>
          <a:p>
            <a:r>
              <a:rPr lang="fr-FR" dirty="0" err="1" smtClean="0"/>
              <a:t>modele</a:t>
            </a:r>
            <a:endParaRPr lang="fr-FR" dirty="0"/>
          </a:p>
        </p:txBody>
      </p:sp>
      <p:pic>
        <p:nvPicPr>
          <p:cNvPr id="4" name="Espace réservé du contenu 3" descr="Capture d’écran 2013-04-25 à 07.48.25.png"/>
          <p:cNvPicPr>
            <a:picLocks noGrp="1" noChangeAspect="1"/>
          </p:cNvPicPr>
          <p:nvPr>
            <p:ph idx="1"/>
          </p:nvPr>
        </p:nvPicPr>
        <p:blipFill>
          <a:blip r:embed="rId2"/>
          <a:srcRect t="-5736" b="-5736"/>
          <a:stretch>
            <a:fillRect/>
          </a:stretch>
        </p:blipFill>
        <p:spPr>
          <a:xfrm>
            <a:off x="0" y="662676"/>
            <a:ext cx="9181216" cy="5463488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0" y="274638"/>
            <a:ext cx="3231444" cy="719375"/>
          </a:xfrm>
        </p:spPr>
        <p:txBody>
          <a:bodyPr>
            <a:normAutofit fontScale="90000"/>
          </a:bodyPr>
          <a:lstStyle/>
          <a:p>
            <a:r>
              <a:rPr lang="fr-FR" dirty="0" err="1" smtClean="0"/>
              <a:t>Xc</a:t>
            </a:r>
            <a:r>
              <a:rPr lang="fr-FR" dirty="0" smtClean="0"/>
              <a:t> </a:t>
            </a:r>
            <a:r>
              <a:rPr lang="fr-FR" dirty="0" err="1" smtClean="0"/>
              <a:t>whether</a:t>
            </a:r>
            <a:endParaRPr lang="fr-FR" dirty="0"/>
          </a:p>
        </p:txBody>
      </p:sp>
      <p:pic>
        <p:nvPicPr>
          <p:cNvPr id="4" name="Image 3" descr="Capture d’écran 2013-04-25 à 08.02.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103" y="274638"/>
            <a:ext cx="7925895" cy="641621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26873" y="372755"/>
            <a:ext cx="7279610" cy="773121"/>
          </a:xfrm>
        </p:spPr>
        <p:txBody>
          <a:bodyPr>
            <a:normAutofit fontScale="90000"/>
          </a:bodyPr>
          <a:lstStyle/>
          <a:p>
            <a:r>
              <a:rPr lang="fr-FR" dirty="0" err="1" smtClean="0"/>
              <a:t>Prevision</a:t>
            </a:r>
            <a:r>
              <a:rPr lang="fr-FR" dirty="0" smtClean="0"/>
              <a:t> nuages a 10H </a:t>
            </a:r>
            <a:r>
              <a:rPr lang="fr-FR" dirty="0" err="1" smtClean="0"/>
              <a:t>monday</a:t>
            </a:r>
            <a:endParaRPr lang="fr-FR" dirty="0"/>
          </a:p>
        </p:txBody>
      </p:sp>
      <p:pic>
        <p:nvPicPr>
          <p:cNvPr id="4" name="Image 3" descr="Capture d’écran 2013-04-21 à 07.24.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623" y="1145876"/>
            <a:ext cx="5702301" cy="539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67136" cy="581318"/>
          </a:xfrm>
        </p:spPr>
        <p:txBody>
          <a:bodyPr>
            <a:normAutofit fontScale="90000"/>
          </a:bodyPr>
          <a:lstStyle/>
          <a:p>
            <a:r>
              <a:rPr lang="fr-FR" dirty="0" err="1" smtClean="0"/>
              <a:t>Modeles</a:t>
            </a:r>
            <a:r>
              <a:rPr lang="fr-FR" dirty="0" smtClean="0"/>
              <a:t> </a:t>
            </a:r>
            <a:r>
              <a:rPr lang="fr-FR" dirty="0" err="1" smtClean="0"/>
              <a:t>xc</a:t>
            </a:r>
            <a:r>
              <a:rPr lang="fr-FR" dirty="0" smtClean="0"/>
              <a:t> </a:t>
            </a:r>
            <a:r>
              <a:rPr lang="fr-FR" dirty="0" err="1" smtClean="0"/>
              <a:t>weather</a:t>
            </a:r>
            <a:r>
              <a:rPr lang="fr-FR" dirty="0" smtClean="0"/>
              <a:t> 2 jours</a:t>
            </a:r>
            <a:endParaRPr lang="fr-FR" dirty="0"/>
          </a:p>
        </p:txBody>
      </p:sp>
      <p:pic>
        <p:nvPicPr>
          <p:cNvPr id="4" name="Image 3" descr="Capture d’écran 2013-04-21 à 07.09.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855956"/>
            <a:ext cx="6293810" cy="60020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predict</a:t>
            </a:r>
            <a:endParaRPr lang="fr-FR" dirty="0"/>
          </a:p>
        </p:txBody>
      </p:sp>
      <p:pic>
        <p:nvPicPr>
          <p:cNvPr id="4" name="Image 3" descr="Capture d’écran 2013-04-21 à 07.16.4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7638"/>
            <a:ext cx="9144000" cy="472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Le 21 a 12 et 18 H vent altitude et </a:t>
            </a:r>
            <a:r>
              <a:rPr lang="fr-FR" dirty="0" err="1" smtClean="0"/>
              <a:t>temp</a:t>
            </a:r>
            <a:endParaRPr lang="fr-FR" dirty="0"/>
          </a:p>
        </p:txBody>
      </p:sp>
      <p:pic>
        <p:nvPicPr>
          <p:cNvPr id="5" name="Image 4" descr="Capture d’écran 2013-04-22 à 08.02.0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138" y="1417638"/>
            <a:ext cx="3124200" cy="2679700"/>
          </a:xfrm>
          <a:prstGeom prst="rect">
            <a:avLst/>
          </a:prstGeom>
        </p:spPr>
      </p:pic>
      <p:pic>
        <p:nvPicPr>
          <p:cNvPr id="6" name="Image 5" descr="Capture d’écran 2013-04-22 à 08.02.4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0400" y="1417638"/>
            <a:ext cx="2946400" cy="2489200"/>
          </a:xfrm>
          <a:prstGeom prst="rect">
            <a:avLst/>
          </a:prstGeom>
        </p:spPr>
      </p:pic>
      <p:pic>
        <p:nvPicPr>
          <p:cNvPr id="7" name="Image 6" descr="Capture d’écran 2013-04-22 à 08.03.1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7791" y="3838575"/>
            <a:ext cx="3977809" cy="3019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Front </a:t>
            </a:r>
            <a:r>
              <a:rPr lang="fr-FR" dirty="0" err="1" smtClean="0"/>
              <a:t>previsions</a:t>
            </a:r>
            <a:r>
              <a:rPr lang="fr-FR" dirty="0" smtClean="0"/>
              <a:t> marais et </a:t>
            </a:r>
            <a:r>
              <a:rPr lang="fr-FR" dirty="0" err="1" smtClean="0"/>
              <a:t>leger</a:t>
            </a:r>
            <a:r>
              <a:rPr lang="fr-FR" dirty="0" smtClean="0"/>
              <a:t> front chaud nuages  et nuageux pluvieux</a:t>
            </a:r>
            <a:endParaRPr lang="fr-FR" dirty="0"/>
          </a:p>
        </p:txBody>
      </p:sp>
      <p:pic>
        <p:nvPicPr>
          <p:cNvPr id="4" name="Espace réservé du contenu 3" descr="Capture d’écran 2013-04-22 à 08.07.2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703" r="-1770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Nuages 10 H et 16 H et champs de pression</a:t>
            </a:r>
            <a:endParaRPr lang="fr-FR" dirty="0"/>
          </a:p>
        </p:txBody>
      </p:sp>
      <p:pic>
        <p:nvPicPr>
          <p:cNvPr id="4" name="Espace réservé du contenu 3" descr="Capture d’écran 2013-04-22 à 08.13.4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8357" r="-28357"/>
          <a:stretch>
            <a:fillRect/>
          </a:stretch>
        </p:blipFill>
        <p:spPr>
          <a:xfrm>
            <a:off x="2169657" y="3603298"/>
            <a:ext cx="5410136" cy="2975366"/>
          </a:xfrm>
        </p:spPr>
      </p:pic>
      <p:pic>
        <p:nvPicPr>
          <p:cNvPr id="5" name="Image 4" descr="Capture d’écran 2013-04-22 à 08.22.5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272" y="1515297"/>
            <a:ext cx="3518750" cy="2905874"/>
          </a:xfrm>
          <a:prstGeom prst="rect">
            <a:avLst/>
          </a:prstGeom>
        </p:spPr>
      </p:pic>
      <p:pic>
        <p:nvPicPr>
          <p:cNvPr id="6" name="Image 5" descr="Capture d’écran 2013-04-22 à 08.22.1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7355" y="1739570"/>
            <a:ext cx="3439445" cy="26816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Modeles</a:t>
            </a:r>
            <a:r>
              <a:rPr lang="fr-FR" dirty="0" smtClean="0"/>
              <a:t> </a:t>
            </a:r>
            <a:r>
              <a:rPr lang="fr-FR" dirty="0" err="1" smtClean="0"/>
              <a:t>xc</a:t>
            </a:r>
            <a:endParaRPr lang="fr-FR" dirty="0"/>
          </a:p>
        </p:txBody>
      </p:sp>
      <p:pic>
        <p:nvPicPr>
          <p:cNvPr id="6" name="Image 5" descr="Capture d’écran 2013-04-22 à 08.14.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512" y="1537393"/>
            <a:ext cx="4934934" cy="4992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EE684447D6F14183DACE32FEB3BA78" ma:contentTypeVersion="12" ma:contentTypeDescription="Create a new document." ma:contentTypeScope="" ma:versionID="4dfe33afb0c32812de26f173cf3da1fa">
  <xsd:schema xmlns:xsd="http://www.w3.org/2001/XMLSchema" xmlns:xs="http://www.w3.org/2001/XMLSchema" xmlns:p="http://schemas.microsoft.com/office/2006/metadata/properties" xmlns:ns2="a6a39f9d-40ed-4576-8fc5-61b4aacd9026" xmlns:ns3="591f441c-55f8-4165-ba61-a717d962f007" targetNamespace="http://schemas.microsoft.com/office/2006/metadata/properties" ma:root="true" ma:fieldsID="6d7e61d7c8dc471a0205a01b596d0927" ns2:_="" ns3:_="">
    <xsd:import namespace="a6a39f9d-40ed-4576-8fc5-61b4aacd9026"/>
    <xsd:import namespace="591f441c-55f8-4165-ba61-a717d962f0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a39f9d-40ed-4576-8fc5-61b4aacd90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76fe55bc-1bae-482a-b359-8dee048f4a2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1f441c-55f8-4165-ba61-a717d962f007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b36582b-7511-4459-86b7-af52e9b551c5}" ma:internalName="TaxCatchAll" ma:showField="CatchAllData" ma:web="591f441c-55f8-4165-ba61-a717d962f00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6a39f9d-40ed-4576-8fc5-61b4aacd9026">
      <Terms xmlns="http://schemas.microsoft.com/office/infopath/2007/PartnerControls"/>
    </lcf76f155ced4ddcb4097134ff3c332f>
    <TaxCatchAll xmlns="591f441c-55f8-4165-ba61-a717d962f007" xsi:nil="true"/>
  </documentManagement>
</p:properties>
</file>

<file path=customXml/itemProps1.xml><?xml version="1.0" encoding="utf-8"?>
<ds:datastoreItem xmlns:ds="http://schemas.openxmlformats.org/officeDocument/2006/customXml" ds:itemID="{F8F48884-3B0F-46E4-BAF2-A01686379193}"/>
</file>

<file path=customXml/itemProps2.xml><?xml version="1.0" encoding="utf-8"?>
<ds:datastoreItem xmlns:ds="http://schemas.openxmlformats.org/officeDocument/2006/customXml" ds:itemID="{61737632-807D-43D9-BE69-D3F7641B148E}"/>
</file>

<file path=customXml/itemProps3.xml><?xml version="1.0" encoding="utf-8"?>
<ds:datastoreItem xmlns:ds="http://schemas.openxmlformats.org/officeDocument/2006/customXml" ds:itemID="{49677200-05AE-4251-A374-38A4BFBFC123}"/>
</file>

<file path=docProps/app.xml><?xml version="1.0" encoding="utf-8"?>
<Properties xmlns="http://schemas.openxmlformats.org/officeDocument/2006/extended-properties" xmlns:vt="http://schemas.openxmlformats.org/officeDocument/2006/docPropsVTypes">
  <TotalTime>1644</TotalTime>
  <Words>148</Words>
  <Application>Microsoft Macintosh PowerPoint</Application>
  <PresentationFormat>Présentation à l'écran (4:3)</PresentationFormat>
  <Paragraphs>36</Paragraphs>
  <Slides>25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Analyse marseille le 20 avril altitude 12H et 24H soit nuit a 00H du 21</vt:lpstr>
      <vt:lpstr>Observation a 00H front  </vt:lpstr>
      <vt:lpstr>Prevision nuages a 10H monday</vt:lpstr>
      <vt:lpstr>Modeles xc weather 2 jours</vt:lpstr>
      <vt:lpstr>predict</vt:lpstr>
      <vt:lpstr>Le 21 a 12 et 18 H vent altitude et temp</vt:lpstr>
      <vt:lpstr>Front previsions marais et leger front chaud nuages  et nuageux pluvieux</vt:lpstr>
      <vt:lpstr>Nuages 10 H et 16 H et champs de pression</vt:lpstr>
      <vt:lpstr>Modeles xc</vt:lpstr>
      <vt:lpstr>Modeles predict</vt:lpstr>
      <vt:lpstr>Le 23 altitude 12 et 18 H</vt:lpstr>
      <vt:lpstr>Observation prevision</vt:lpstr>
      <vt:lpstr>Prevision pour 12h front nuages 10H et 16 H</vt:lpstr>
      <vt:lpstr>Modeles xc wether</vt:lpstr>
      <vt:lpstr>Predict wind</vt:lpstr>
      <vt:lpstr>Analyse: </vt:lpstr>
      <vt:lpstr>Le 24 altitude 10 H et 18H</vt:lpstr>
      <vt:lpstr>Front pression nuages</vt:lpstr>
      <vt:lpstr>modele</vt:lpstr>
      <vt:lpstr>Analyse vent se anticyclone</vt:lpstr>
      <vt:lpstr>Le 25: altitude</vt:lpstr>
      <vt:lpstr>Observation 8H et 12 H</vt:lpstr>
      <vt:lpstr>Prevision: 13h nuages</vt:lpstr>
      <vt:lpstr>modele</vt:lpstr>
      <vt:lpstr>Xc whether</vt:lpstr>
    </vt:vector>
  </TitlesOfParts>
  <Company>enjoysailing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Analyse marseille le 20 avril altitude 12H et 24H soit nuit a 00H du 21</dc:title>
  <dc:creator>didier charvet</dc:creator>
  <cp:lastModifiedBy>didier charvet</cp:lastModifiedBy>
  <cp:revision>6</cp:revision>
  <dcterms:created xsi:type="dcterms:W3CDTF">2013-04-25T05:18:29Z</dcterms:created>
  <dcterms:modified xsi:type="dcterms:W3CDTF">2013-04-25T06:04:46Z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0x010100D5EE684447D6F14183DACE32FEB3BA78</vt:lpwstr>
  </property>
</Properties>
</file>